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2" r:id="rId6"/>
    <p:sldId id="266" r:id="rId7"/>
    <p:sldId id="264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7776-2955-4DAF-AAF1-BE7DB45CB553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8BCFC-A52A-47A6-A8F5-75EE3D37A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4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8BCFC-A52A-47A6-A8F5-75EE3D37A9F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1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F0B2-2BAF-4D47-ADB4-AF9DCCAD24CE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A26D-A8BF-496A-BE3B-202040DD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F0B2-2BAF-4D47-ADB4-AF9DCCAD24CE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A26D-A8BF-496A-BE3B-202040DD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F0B2-2BAF-4D47-ADB4-AF9DCCAD24CE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A26D-A8BF-496A-BE3B-202040DD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F0B2-2BAF-4D47-ADB4-AF9DCCAD24CE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A26D-A8BF-496A-BE3B-202040DD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F0B2-2BAF-4D47-ADB4-AF9DCCAD24CE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A26D-A8BF-496A-BE3B-202040DD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F0B2-2BAF-4D47-ADB4-AF9DCCAD24CE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A26D-A8BF-496A-BE3B-202040DD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F0B2-2BAF-4D47-ADB4-AF9DCCAD24CE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A26D-A8BF-496A-BE3B-202040DD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F0B2-2BAF-4D47-ADB4-AF9DCCAD24CE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A26D-A8BF-496A-BE3B-202040DD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F0B2-2BAF-4D47-ADB4-AF9DCCAD24CE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A26D-A8BF-496A-BE3B-202040DD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F0B2-2BAF-4D47-ADB4-AF9DCCAD24CE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A26D-A8BF-496A-BE3B-202040DD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F0B2-2BAF-4D47-ADB4-AF9DCCAD24CE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A26D-A8BF-496A-BE3B-202040DD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F0B2-2BAF-4D47-ADB4-AF9DCCAD24CE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CA26D-A8BF-496A-BE3B-202040DD9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286015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Формирование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3600" b="1" i="1" dirty="0">
                <a:solidFill>
                  <a:srgbClr val="0070C0"/>
                </a:solidFill>
              </a:rPr>
              <a:t>культурно – гигиенических навыков у детей раннего возраста</a:t>
            </a:r>
          </a:p>
        </p:txBody>
      </p:sp>
      <p:pic>
        <p:nvPicPr>
          <p:cNvPr id="1026" name="Picture 2" descr="C:\Users\MrSmith\Pictures\дети пользуются салфетк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2333942" cy="1552561"/>
          </a:xfrm>
          <a:prstGeom prst="rect">
            <a:avLst/>
          </a:prstGeom>
          <a:noFill/>
        </p:spPr>
      </p:pic>
      <p:pic>
        <p:nvPicPr>
          <p:cNvPr id="1027" name="Picture 3" descr="C:\Users\MrSmith\Pictures\мальчик вешает свое полотенц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786190"/>
            <a:ext cx="2666987" cy="2000240"/>
          </a:xfrm>
          <a:prstGeom prst="rect">
            <a:avLst/>
          </a:prstGeom>
          <a:noFill/>
        </p:spPr>
      </p:pic>
      <p:pic>
        <p:nvPicPr>
          <p:cNvPr id="1028" name="Picture 4" descr="C:\Users\MrSmith\Pictures\дети умываются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643182"/>
            <a:ext cx="2728352" cy="1677984"/>
          </a:xfrm>
          <a:prstGeom prst="rect">
            <a:avLst/>
          </a:prstGeom>
          <a:noFill/>
        </p:spPr>
      </p:pic>
      <p:pic>
        <p:nvPicPr>
          <p:cNvPr id="7" name="Рисунок 6" descr="мыльные пузыри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285728"/>
            <a:ext cx="8786874" cy="1144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  «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459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/>
              <a:t> 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культурно – гигиенических навыков </a:t>
            </a: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раннего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algn="ctr"/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Баранова Е.А.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воспитатель</a:t>
            </a:r>
          </a:p>
          <a:p>
            <a:pPr algn="ctr"/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endParaRPr lang="ru-RU" sz="3600" b="1" dirty="0">
              <a:solidFill>
                <a:srgbClr val="0070C0"/>
              </a:solidFill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endParaRPr lang="ru-RU" sz="3600" b="1" dirty="0">
              <a:solidFill>
                <a:srgbClr val="0070C0"/>
              </a:solidFill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endParaRPr lang="ru-RU" sz="3600" b="1" dirty="0">
              <a:solidFill>
                <a:srgbClr val="0070C0"/>
              </a:solidFill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9" name="Picture 5" descr="C:\Users\MrSmith\Pictures\дети пользуются салфеткам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643182"/>
            <a:ext cx="2714644" cy="1928826"/>
          </a:xfrm>
          <a:prstGeom prst="rect">
            <a:avLst/>
          </a:prstGeom>
          <a:noFill/>
        </p:spPr>
      </p:pic>
      <p:pic>
        <p:nvPicPr>
          <p:cNvPr id="1030" name="Picture 6" descr="C:\Users\MrSmith\Pictures\мальчик вешает свое полотенц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000504"/>
            <a:ext cx="2952738" cy="1928826"/>
          </a:xfrm>
          <a:prstGeom prst="rect">
            <a:avLst/>
          </a:prstGeom>
          <a:noFill/>
        </p:spPr>
      </p:pic>
      <p:pic>
        <p:nvPicPr>
          <p:cNvPr id="1031" name="Picture 7" descr="C:\Users\MrSmith\Pictures\дети умываются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2571744"/>
            <a:ext cx="2643206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rSmith\Pictures\мыльные пузыр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835824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Одна из задач воспитания детей раннего возраста - воспитание культурно-гигиенических навыков. С первых дней жизни при формировании культурно-гигиенических навыков идёт не просто усвоение правил и норм культуры поведения, а чрезвычайно важный процесс социализации, вхождения малыша в мир взрослых. Нельзя этот процесс оставлять на потом. Некоторые родители говорят так: «Пусть пока ребёнок останется ребёнком, а приучать его к правилам можно и позже».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неверное мнение!  Согласитесь, приятно чувствовать себя здоровым, бодрым и веселым! Ведь как говорили древние греки: «В здоровом теле - здоровый дух». И родители, и воспитатели хотят видеть детей здоровыми, веселыми, физически хорошо развитыми. В процессе повседневной работы с детьми необходимо стремиться к тому, чтобы выполнение правил личной гигиены стало для них естественным, а гигиенические навыки с возрастом постоянно совершенствовались. 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dirty="0"/>
          </a:p>
        </p:txBody>
      </p:sp>
      <p:pic>
        <p:nvPicPr>
          <p:cNvPr id="2053" name="Picture 5" descr="C:\Users\MrSmith\Pictures\мультяшный докт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357694"/>
            <a:ext cx="3286148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rSmith\Pictures\мыльные пузыр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8643998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первые представления о культурно– гигиенических навыках ребенок получает именно в семье.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ярче и интереснее будут впечатления от обучения непростым для малышей навыкам, тем быстрее они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запомнятся, тем приятнее их будет выполнять и совершенствовать день ото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дня.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Ласковый голос, спокойное доброжелательное отношение настраивают малыша на взаимодействие.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песни делают процесс формирования навыка  привлекательным. Ими можно сопровождать любые действия малыша постоянно . Главное чтобы детям было интересно  и чтобы они могли видеть результат своих действий.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По мере приобретения навыка непосредственная помощь взрослого сокращается, а доля  самостоятельного  участия ребенка увеличивается.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Малыши  до  трех лет испытывают удовольствие что они сначала выполняют действия с взрослым, а потом самостоятельно.</a:t>
            </a: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3073" name="Picture 1" descr="C:\Users\MrSmith\Pictures\р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256"/>
            <a:ext cx="2786082" cy="1857388"/>
          </a:xfrm>
          <a:prstGeom prst="rect">
            <a:avLst/>
          </a:prstGeom>
          <a:noFill/>
        </p:spPr>
      </p:pic>
      <p:sp>
        <p:nvSpPr>
          <p:cNvPr id="3075" name="AutoShape 3" descr="C:\Users\MrSmith\Pictures\%D0%BA%D0%BD%D0%B8%D0%B3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7" name="AutoShape 5" descr="C:\Users\MrSmith\Pictures\%D0%BA%D0%BD%D0%B8%D0%B3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C:\Users\MrSmith\Pictures\выт полотенце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429132"/>
            <a:ext cx="2054232" cy="2269628"/>
          </a:xfrm>
          <a:prstGeom prst="rect">
            <a:avLst/>
          </a:prstGeom>
          <a:noFill/>
        </p:spPr>
      </p:pic>
      <p:pic>
        <p:nvPicPr>
          <p:cNvPr id="3083" name="Picture 11" descr="C:\Users\MrSmith\Pictures\зубы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929198"/>
            <a:ext cx="2714644" cy="18097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rSmith\Pictures\мыльные пузыр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80010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Обучение гигиеническим навыкам начинается со знакомства с предметами личной гигиены ( полотенце , расческа, носовые  платки и т. д.)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группе раннего возраста нужно привить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полезные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привычки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мытье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соблюдение режима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дня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самостоятельное пользование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горшком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умение правильно держать ложку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двум годам малыш может научиться умываться и причесываться, снять шапочку или носочки, вытирать рот салфеткой после еды и сморкаться в носовой платочек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7410" name="Picture 2" descr="C:\Users\MrSmith\Pictures\мойдоды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95973"/>
            <a:ext cx="5341931" cy="30048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rSmith\Pictures\мыльные пузыри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00042"/>
            <a:ext cx="86439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Одним из первых навыков является навык аккуратного приема пищи.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Помимо этого необходимо  следить, чтобы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садились за стол с грязными руками, не выходили из-за стола с куском хлеба, пользовались салфеткой.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Обязательно нужно учить малышей по окончании еды, вставая из-за стола, благодарить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взрослых.</a:t>
            </a: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.</a:t>
            </a:r>
            <a:endParaRPr lang="ru-RU" b="1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9458" name="Picture 2" descr="C:\Users\MrSmith\Pictures\дети кушаю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250272"/>
            <a:ext cx="5229236" cy="392192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rSmith\Pictures\мыльные пузыр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35716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0996" y="50956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33396" y="66196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14290"/>
            <a:ext cx="86439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 необходимо начинать работу по воспитанию навыков одевания (раздевания): учить снимать и надевать колготки, носки, ботинки, шапку.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еобходимо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только учить детей самостоятельно одеваться, но и быть аккуратными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Учиться оказывать помощь друг другу.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То, как скоро малыш научится одеваться и раздеваться, зависит от подвижности его пальчиков. Это качество необходимо развивать, время от времени играя с малышами с некрупными предметами, вроде счетных палочек или рисуя в альбоме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20482" name="Picture 2" descr="C:\Users\MrSmith\Pictures\одевание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13305">
            <a:off x="1038671" y="3204946"/>
            <a:ext cx="3286148" cy="2261440"/>
          </a:xfrm>
          <a:prstGeom prst="rect">
            <a:avLst/>
          </a:prstGeom>
          <a:noFill/>
        </p:spPr>
      </p:pic>
      <p:pic>
        <p:nvPicPr>
          <p:cNvPr id="20483" name="Picture 3" descr="C:\Users\MrSmith\Pictures\руч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5839">
            <a:off x="5192742" y="3442292"/>
            <a:ext cx="3086944" cy="221850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rSmith\Pictures\мыльные пузыр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42860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85729"/>
            <a:ext cx="86439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14348" y="642918"/>
            <a:ext cx="79296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числу основных условий успешного формирования культурно – гигиенических навыков относятся: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-рационально организованная обстановка;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-четкий режим дня;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-руководство взрослых.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Формирование культурно - гигиенических навыков осуществляется под руководством взрослых - родителей, воспитателя. Поэтому должна быть обеспечена полная согласованность в требованиях дошкольного учреждения и семьи.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MrSmith\Pictures\рукопожат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643314"/>
            <a:ext cx="3286116" cy="21711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rSmith\Pictures\мыльные пузыр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42860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84296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мере усвоения культурно-гигиенические навыки обобщаются, отрываются от соответствующего им предмета и переносятся в игровую, воображаемую ситуацию («Научим мишку умываться», «Помоем нашу дочку», «Оденем куклу на прогулку», «Постираем кукле платье», «Накормим куклу обедом» и много,  много других),тем самым влияя на становление нового вида деятельности - игры.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В игре дети имитируют бытовые действия (мытье рук, прием пищи), тем самым закрепляя действия с бытовыми предметами (ложкой, чашкой и пр.), а также отражают правила, которые стоят за выполнением культурно - гигиенических навыков: одежду куклы надо аккуратно сложить, посуду на столе расставить красиво.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Культурно-гигиенические навыки связаны не только с игрой. Они лежат в основе первого доступного ребенку вида трудовой деятельности - труда по самообслуживанию. </a:t>
            </a: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C:\Users\MrSmith\Pictures\дети кормят кукол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386" y="4714884"/>
            <a:ext cx="1987179" cy="1943095"/>
          </a:xfrm>
          <a:prstGeom prst="rect">
            <a:avLst/>
          </a:prstGeom>
          <a:noFill/>
        </p:spPr>
      </p:pic>
      <p:pic>
        <p:nvPicPr>
          <p:cNvPr id="2051" name="Picture 3" descr="C:\Users\MrSmith\Pictures\мытье кук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357694"/>
            <a:ext cx="2161599" cy="1619248"/>
          </a:xfrm>
          <a:prstGeom prst="rect">
            <a:avLst/>
          </a:prstGeom>
          <a:noFill/>
        </p:spPr>
      </p:pic>
      <p:pic>
        <p:nvPicPr>
          <p:cNvPr id="2052" name="Picture 4" descr="C:\Users\MrSmith\Pictures\кук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843216"/>
            <a:ext cx="2214578" cy="16576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236</Words>
  <Application>Microsoft Office PowerPoint</Application>
  <PresentationFormat>Экран (4:3)</PresentationFormat>
  <Paragraphs>153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Формирование  культурно – гигиенических навыков у детей раннего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культурно – гигиенических навыков у детей раннего возраста</dc:title>
  <dc:creator>MrSmith</dc:creator>
  <cp:lastModifiedBy>Семен Аверьянов</cp:lastModifiedBy>
  <cp:revision>43</cp:revision>
  <dcterms:created xsi:type="dcterms:W3CDTF">2023-03-06T16:00:30Z</dcterms:created>
  <dcterms:modified xsi:type="dcterms:W3CDTF">2026-01-07T11:12:34Z</dcterms:modified>
</cp:coreProperties>
</file>